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98" r:id="rId4"/>
    <p:sldId id="295" r:id="rId5"/>
    <p:sldId id="299" r:id="rId6"/>
    <p:sldId id="296" r:id="rId7"/>
    <p:sldId id="297" r:id="rId8"/>
    <p:sldId id="300" r:id="rId9"/>
    <p:sldId id="309" r:id="rId10"/>
    <p:sldId id="301" r:id="rId11"/>
    <p:sldId id="302" r:id="rId12"/>
    <p:sldId id="303" r:id="rId13"/>
    <p:sldId id="308" r:id="rId14"/>
    <p:sldId id="304" r:id="rId15"/>
    <p:sldId id="311" r:id="rId16"/>
    <p:sldId id="306" r:id="rId17"/>
    <p:sldId id="312" r:id="rId18"/>
    <p:sldId id="307" r:id="rId19"/>
    <p:sldId id="310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>
        <p:scale>
          <a:sx n="60" d="100"/>
          <a:sy n="60" d="100"/>
        </p:scale>
        <p:origin x="581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A14E-23EE-48D9-B4EB-079558F2CB93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68B5-A741-4A96-B44C-139BAC5D6B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9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7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8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071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11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18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5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12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3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46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3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0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34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9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65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25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7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124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64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152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97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79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35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1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68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39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353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214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09" y="1639330"/>
            <a:ext cx="7806436" cy="3188043"/>
          </a:xfrm>
          <a:prstGeom prst="rect">
            <a:avLst/>
          </a:prstGeom>
        </p:spPr>
      </p:pic>
      <p:pic>
        <p:nvPicPr>
          <p:cNvPr id="3" name="3    Italian pausini laura il coraggio che non ce">
            <a:hlinkClick r:id="" action="ppaction://media"/>
            <a:extLst>
              <a:ext uri="{FF2B5EF4-FFF2-40B4-BE49-F238E27FC236}">
                <a16:creationId xmlns:a16="http://schemas.microsoft.com/office/drawing/2014/main" id="{1393B30B-F06E-4107-BD51-F85BF9D31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421" y="5584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 bwMode="auto">
          <a:xfrm>
            <a:off x="0" y="0"/>
            <a:ext cx="12192000" cy="71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385011" y="3863360"/>
            <a:ext cx="11692689" cy="24929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 quando sbagli non importa ci riproverai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 sarà sempre una porta un ostacolo per noi </a:t>
            </a:r>
          </a:p>
          <a:p>
            <a:endParaRPr lang="it-IT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when you make a mistake there is no need to fret, for you’ll try again;  There’ll always be a pathway or an obstacle before us</a:t>
            </a:r>
            <a:endParaRPr lang="pt-BR" sz="32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46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21"/>
            <a:ext cx="12192000" cy="75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696494" y="3494028"/>
            <a:ext cx="11273589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Quel che conta veramente è non rinunciare mai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Perché forse c'è soltanto a un passo </a:t>
            </a:r>
          </a:p>
          <a:p>
            <a:endParaRPr lang="it-IT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really matters is that you never give up. After all it may be only one step away that you find,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4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1.bp.blogspot.com/-7bQ5de4Ig6g/XXtVlJmF-8I/AAAAAAAATQU/H_qoJJA8dng8oYVCQPCyN_LgUXVRYAt2ACEwYBhgL/s1600/Group%2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1"/>
          <a:stretch/>
        </p:blipFill>
        <p:spPr bwMode="auto">
          <a:xfrm>
            <a:off x="0" y="-293453"/>
            <a:ext cx="12192000" cy="71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459205" y="3911501"/>
            <a:ext cx="11273589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Una via di uscita un domani che porti un’altra vita per tutti anche per te</a:t>
            </a:r>
            <a:endParaRPr lang="en-US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way out, a tomorrow that brings with it new life for everyone and for you, 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55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uC4FiDMMe-c/WwxqVhH5aMI/AAAAAAAAPS8/TGW3EVnVO5EcrS_WqEI5g0iOfXEkcpgqwCLcBGAs/s1600/Ending%2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459205" y="4795897"/>
            <a:ext cx="11273589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Se ci crederai, troverai il coraggio che non c'è </a:t>
            </a:r>
          </a:p>
          <a:p>
            <a:endParaRPr lang="en-US" sz="2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If you believe you will find the courage that isn’t there</a:t>
            </a:r>
            <a:endParaRPr lang="pt-PT" sz="3600" dirty="0">
              <a:ln w="19050">
                <a:solidFill>
                  <a:schemeClr val="tx1"/>
                </a:solidFill>
              </a:ln>
            </a:endParaRPr>
          </a:p>
          <a:p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1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812131" y="2803505"/>
            <a:ext cx="12091737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 tutti quelli che non l'hanno più,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 chi l'ha perso e lo sta cercando. </a:t>
            </a:r>
          </a:p>
          <a:p>
            <a:endParaRPr lang="it-IT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all those who no longer have courage,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because they’ve lost it or because they’re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still searching for it; 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10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55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/>
          <a:stretch/>
        </p:blipFill>
        <p:spPr bwMode="auto">
          <a:xfrm>
            <a:off x="0" y="-84222"/>
            <a:ext cx="12192000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904875" y="3111283"/>
            <a:ext cx="11952205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 per chi sta male come stavi tu,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 che ancora spera fino a che poi ci sarà </a:t>
            </a:r>
          </a:p>
          <a:p>
            <a:endParaRPr lang="it-IT" sz="1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for those who are hurting as were you,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but who nonetheless hope until finally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they have found it;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10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87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2.bp.blogspot.com/-fnub-in7wzA/WbmqTHpaQ5I/AAAAAAAANdA/B3daaY-KXEgFuLMP3FnLllu8kImNPuwqACEwYBhgL/s1600/Crowd%2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9605"/>
          <a:stretch/>
        </p:blipFill>
        <p:spPr bwMode="auto">
          <a:xfrm>
            <a:off x="0" y="-95311"/>
            <a:ext cx="12192000" cy="7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516870" y="4353698"/>
            <a:ext cx="11273589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Una via di uscita un domani che porti un’altra vita per tutti anche per te.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way out, a tomorrow that…. Leads to a new life for everyone and also for you, </a:t>
            </a:r>
          </a:p>
        </p:txBody>
      </p:sp>
    </p:spTree>
    <p:extLst>
      <p:ext uri="{BB962C8B-B14F-4D97-AF65-F5344CB8AC3E}">
        <p14:creationId xmlns:p14="http://schemas.microsoft.com/office/powerpoint/2010/main" val="26261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pictures of roads dir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/>
          <a:stretch/>
        </p:blipFill>
        <p:spPr bwMode="auto">
          <a:xfrm>
            <a:off x="0" y="-24063"/>
            <a:ext cx="12192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5532" y="4342914"/>
            <a:ext cx="11273589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Una strada che  non si perda nel dolore </a:t>
            </a:r>
          </a:p>
          <a:p>
            <a:endParaRPr lang="en-US" sz="24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path that does not end on sorrow; 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7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/>
          <a:stretch/>
        </p:blipFill>
        <p:spPr bwMode="auto">
          <a:xfrm>
            <a:off x="-220946" y="-101600"/>
            <a:ext cx="12757852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631657" y="4465499"/>
            <a:ext cx="1127358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 lasciate andare , cerca dentro te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Don’t give up, but search within yourself</a:t>
            </a:r>
          </a:p>
        </p:txBody>
      </p:sp>
    </p:spTree>
    <p:extLst>
      <p:ext uri="{BB962C8B-B14F-4D97-AF65-F5344CB8AC3E}">
        <p14:creationId xmlns:p14="http://schemas.microsoft.com/office/powerpoint/2010/main" val="181957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pictures of roads dir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/>
          <a:stretch/>
        </p:blipFill>
        <p:spPr bwMode="auto">
          <a:xfrm>
            <a:off x="-1" y="-126999"/>
            <a:ext cx="12374359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7910" y="3290501"/>
            <a:ext cx="11273589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Quella via d'uscita, il domani che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 ritroverai dentro quel coraggio che ora c'è.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That way out, the tomorrow where,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will find within you the courage that is now there. </a:t>
            </a:r>
          </a:p>
        </p:txBody>
      </p:sp>
    </p:spTree>
    <p:extLst>
      <p:ext uri="{BB962C8B-B14F-4D97-AF65-F5344CB8AC3E}">
        <p14:creationId xmlns:p14="http://schemas.microsoft.com/office/powerpoint/2010/main" val="6310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 vieja (The Old Woman), Oswaldo Guayasamín, 1941, Fundación Guayasamín, Through the Eyes of Oswaldo Guayasamí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8532" y="0"/>
            <a:ext cx="5653467" cy="695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 rot="20324933">
            <a:off x="2406" y="2419652"/>
            <a:ext cx="6387453" cy="20186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Il </a:t>
            </a:r>
            <a:r>
              <a:rPr lang="pt-BR" sz="4400" b="1" dirty="0" err="1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coraggio</a:t>
            </a: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4400" b="1" dirty="0" err="1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che</a:t>
            </a: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non </a:t>
            </a:r>
            <a:r>
              <a:rPr lang="pt-BR" sz="4400" b="1" dirty="0" err="1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c’è</a:t>
            </a:r>
            <a:endParaRPr lang="pt-BR" sz="4400" b="1" dirty="0">
              <a:ln w="19050"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4400" b="1" dirty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 coragem que não se tem</a:t>
            </a:r>
          </a:p>
        </p:txBody>
      </p:sp>
    </p:spTree>
    <p:extLst>
      <p:ext uri="{BB962C8B-B14F-4D97-AF65-F5344CB8AC3E}">
        <p14:creationId xmlns:p14="http://schemas.microsoft.com/office/powerpoint/2010/main" val="315632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aiW09yZmHno/WwxtLcCFChI/AAAAAAAAPVU/kKik-y4u7WIZCoURmMTqRh4wcE8rq9y8QCLcBGAs/s1600/Jolly%2Band%2BXX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0000" r="-2378" b="7439"/>
          <a:stretch/>
        </p:blipFill>
        <p:spPr bwMode="auto">
          <a:xfrm>
            <a:off x="2308302" y="211874"/>
            <a:ext cx="7673898" cy="47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704385" y="5156021"/>
            <a:ext cx="1074026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 sono giorni in cui la vita è piena di perché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 are days when life is filled with doubts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13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21"/>
            <a:ext cx="12192000" cy="75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67284" y="4885235"/>
            <a:ext cx="1074026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speranza fa fatica a risolvere i tuoi se </a:t>
            </a:r>
          </a:p>
          <a:p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grow weary trying to resolve your hopes; </a:t>
            </a:r>
            <a:endParaRPr lang="pt-BR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69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55" y="-156025"/>
            <a:ext cx="12491955" cy="70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CaixaDeTexto 5"/>
          <p:cNvSpPr txBox="1"/>
          <p:nvPr/>
        </p:nvSpPr>
        <p:spPr>
          <a:xfrm>
            <a:off x="962961" y="3569529"/>
            <a:ext cx="10740265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Perdi fede nell'amore nella gente e pensi che </a:t>
            </a:r>
          </a:p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Sia impossibile soffrire più di te </a:t>
            </a:r>
          </a:p>
          <a:p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lose faith in people’s love and think, /It's impossible to suffer any more than you;</a:t>
            </a:r>
            <a:endParaRPr lang="pt-BR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94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122" name="Picture 2" descr="https://3.bp.blogspot.com/-JIJTBD4INUI/W0xW1qMa59I/AAAAAAAAPuk/JKpQnOBToNQkf4rf5F7eCa-R7oRLE7JDgCEwYBhgL/s640/St%2BJosep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 bwMode="auto">
          <a:xfrm>
            <a:off x="0" y="0"/>
            <a:ext cx="4270917" cy="68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23901" y="400528"/>
            <a:ext cx="7040274" cy="6247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 sono giorni in cui ti arrendi al mondo in torno per non sentire la paura di un coraggio che non c'è </a:t>
            </a:r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</a:p>
          <a:p>
            <a:endParaRPr lang="pt-PT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 are days when you give into those about you, To avoid experiencing the fear of realizing you haven’t courage anymore…</a:t>
            </a:r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endParaRPr lang="pt-BR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27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5983668" y="624097"/>
            <a:ext cx="6037348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 ti senti così solo da non poterne più</a:t>
            </a:r>
          </a:p>
          <a:p>
            <a:r>
              <a:rPr lang="it-IT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Senza forza per lottare, aspetti</a:t>
            </a:r>
          </a:p>
          <a:p>
            <a:endParaRPr lang="it-IT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40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you feel so alone that you haven’t the will, / Nor the strength to fight, thus you await.</a:t>
            </a:r>
            <a:endParaRPr lang="pt-BR" sz="40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Resultado de imagem para poverty in Norway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557681"/>
            <a:ext cx="57245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0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-351" r="-3172" b="351"/>
          <a:stretch/>
        </p:blipFill>
        <p:spPr bwMode="auto">
          <a:xfrm>
            <a:off x="-1" y="-124493"/>
            <a:ext cx="13198201" cy="69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962304" y="4048026"/>
            <a:ext cx="11273589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Una via di uscita un domani che </a:t>
            </a:r>
          </a:p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curi la ferita chiusa dentro te.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way out, a tomorrow that 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Heals the wounds closed up within you, 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19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4.bp.blogspot.com/-zboOZnlk2gU/WwhwasUb20I/AAAAAAAAPPE/P5QryXxJTW0nmPj1MctwazTTu9Fb_IsxQCLcBGAs/s640/Lace%2Bgroup%2Bwa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r="197" b="25132"/>
          <a:stretch/>
        </p:blipFill>
        <p:spPr bwMode="auto">
          <a:xfrm>
            <a:off x="-165100" y="0"/>
            <a:ext cx="12357100" cy="69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980572" y="4244164"/>
            <a:ext cx="11273589" cy="15081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 la cercherai, troverai il coraggio che non c'è </a:t>
            </a:r>
          </a:p>
          <a:p>
            <a:endParaRPr lang="en-US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If you seek, you will find the courage that is not there.</a:t>
            </a:r>
            <a:endParaRPr lang="pt-BR" sz="3600" b="1" dirty="0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93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580</Words>
  <Application>Microsoft Office PowerPoint</Application>
  <PresentationFormat>Widescreen</PresentationFormat>
  <Paragraphs>96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Ieda Tomazini</dc:creator>
  <cp:lastModifiedBy>Shiny Philip</cp:lastModifiedBy>
  <cp:revision>48</cp:revision>
  <dcterms:created xsi:type="dcterms:W3CDTF">2019-12-31T07:18:19Z</dcterms:created>
  <dcterms:modified xsi:type="dcterms:W3CDTF">2020-01-10T15:04:05Z</dcterms:modified>
</cp:coreProperties>
</file>